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8" r:id="rId3"/>
    <p:sldId id="296" r:id="rId4"/>
    <p:sldId id="286" r:id="rId5"/>
    <p:sldId id="297" r:id="rId6"/>
    <p:sldId id="29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044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1E0F28A0-78BD-4A89-A05F-95D447776821}"/>
              </a:ext>
            </a:extLst>
          </p:cNvPr>
          <p:cNvSpPr txBox="1"/>
          <p:nvPr/>
        </p:nvSpPr>
        <p:spPr>
          <a:xfrm>
            <a:off x="278651" y="1433821"/>
            <a:ext cx="6300700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</a:t>
            </a:r>
            <a:endParaRPr lang="en-US" altLang="ja-JP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感染予防</a:t>
            </a:r>
            <a:endParaRPr lang="en-US" altLang="ja-JP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拡散防止のため</a:t>
            </a: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お客様には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ご迷惑をお掛けいたしますが</a:t>
            </a:r>
          </a:p>
          <a:p>
            <a:pPr algn="ctr"/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　　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月　　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  <a:p>
            <a:pPr algn="ctr"/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お休みさせていただきます</a:t>
            </a: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またのお越しを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お待ちしております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72481"/>
            <a:ext cx="6284075" cy="931603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1E0F28A0-78BD-4A89-A05F-95D447776821}"/>
              </a:ext>
            </a:extLst>
          </p:cNvPr>
          <p:cNvSpPr txBox="1"/>
          <p:nvPr/>
        </p:nvSpPr>
        <p:spPr>
          <a:xfrm>
            <a:off x="278651" y="902550"/>
            <a:ext cx="6300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　　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月　　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E9110C7-9D21-4FB2-BBF1-D8110BBFD7BE}"/>
              </a:ext>
            </a:extLst>
          </p:cNvPr>
          <p:cNvSpPr txBox="1"/>
          <p:nvPr/>
        </p:nvSpPr>
        <p:spPr>
          <a:xfrm>
            <a:off x="591965" y="4978574"/>
            <a:ext cx="56740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新型コロナウイルスの感染予防･拡散防止の為、臨時休業させていただきます。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EBC3254-6E20-490C-9747-5B8E84E7786C}"/>
              </a:ext>
            </a:extLst>
          </p:cNvPr>
          <p:cNvSpPr txBox="1"/>
          <p:nvPr/>
        </p:nvSpPr>
        <p:spPr>
          <a:xfrm>
            <a:off x="278651" y="3168906"/>
            <a:ext cx="630069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</a:t>
            </a:r>
            <a:endParaRPr kumimoji="1" lang="ja-JP" altLang="en-US" sz="11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684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1E0F28A0-78BD-4A89-A05F-95D447776821}"/>
              </a:ext>
            </a:extLst>
          </p:cNvPr>
          <p:cNvSpPr txBox="1"/>
          <p:nvPr/>
        </p:nvSpPr>
        <p:spPr>
          <a:xfrm>
            <a:off x="278651" y="1570477"/>
            <a:ext cx="6300700" cy="7402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</a:t>
            </a:r>
            <a:br>
              <a: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</a:t>
            </a:r>
            <a:endParaRPr lang="en-US" altLang="ja-JP" sz="4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感染予防･拡散防止のため</a:t>
            </a:r>
            <a:br>
              <a:rPr lang="en-US" altLang="ja-JP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4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お客様にはご迷惑を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お掛けいたしますが</a:t>
            </a: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本日臨時休業と</a:t>
            </a: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させていただきます</a:t>
            </a: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またのお越しを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お待ちしております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059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F87407C-261B-4196-95A6-5688E0D36931}"/>
              </a:ext>
            </a:extLst>
          </p:cNvPr>
          <p:cNvSpPr txBox="1"/>
          <p:nvPr/>
        </p:nvSpPr>
        <p:spPr>
          <a:xfrm>
            <a:off x="458669" y="1082570"/>
            <a:ext cx="5805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703AECD-7720-49AD-B04E-E2783E858A47}"/>
              </a:ext>
            </a:extLst>
          </p:cNvPr>
          <p:cNvSpPr txBox="1"/>
          <p:nvPr/>
        </p:nvSpPr>
        <p:spPr>
          <a:xfrm>
            <a:off x="776544" y="2689390"/>
            <a:ext cx="54877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お客様にはご迷惑をお掛けいたしますが、</a:t>
            </a:r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新型コロナウイルスの感染予防･拡散防止のため</a:t>
            </a:r>
            <a:r>
              <a:rPr lang="ja-JP" altLang="en-US" sz="40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、しばらく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休業とさせていただきます。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C2B5A44-48E5-4849-B7D5-43CBDDBF3869}"/>
              </a:ext>
            </a:extLst>
          </p:cNvPr>
          <p:cNvGrpSpPr/>
          <p:nvPr/>
        </p:nvGrpSpPr>
        <p:grpSpPr>
          <a:xfrm>
            <a:off x="2087858" y="6708195"/>
            <a:ext cx="2865142" cy="2337726"/>
            <a:chOff x="1431699" y="638731"/>
            <a:chExt cx="2194451" cy="1790496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229B3330-3065-44C3-BA97-259B6C3F0271}"/>
                </a:ext>
              </a:extLst>
            </p:cNvPr>
            <p:cNvGrpSpPr/>
            <p:nvPr/>
          </p:nvGrpSpPr>
          <p:grpSpPr>
            <a:xfrm>
              <a:off x="2567872" y="638731"/>
              <a:ext cx="1058278" cy="1790496"/>
              <a:chOff x="3672669" y="3084576"/>
              <a:chExt cx="2240646" cy="3790939"/>
            </a:xfrm>
          </p:grpSpPr>
          <p:sp>
            <p:nvSpPr>
              <p:cNvPr id="76" name="円/楕円 506">
                <a:extLst>
                  <a:ext uri="{FF2B5EF4-FFF2-40B4-BE49-F238E27FC236}">
                    <a16:creationId xmlns:a16="http://schemas.microsoft.com/office/drawing/2014/main" id="{008C63DB-4444-44FC-8776-5D77F81E8ACF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 507">
                <a:extLst>
                  <a:ext uri="{FF2B5EF4-FFF2-40B4-BE49-F238E27FC236}">
                    <a16:creationId xmlns:a16="http://schemas.microsoft.com/office/drawing/2014/main" id="{9A8A2AB1-3669-40A2-9467-0434B3FE4EA1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 508">
                <a:extLst>
                  <a:ext uri="{FF2B5EF4-FFF2-40B4-BE49-F238E27FC236}">
                    <a16:creationId xmlns:a16="http://schemas.microsoft.com/office/drawing/2014/main" id="{E6A6C67D-4A3E-4B96-9FC0-A7C76FDE49A7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涙形 64">
                <a:extLst>
                  <a:ext uri="{FF2B5EF4-FFF2-40B4-BE49-F238E27FC236}">
                    <a16:creationId xmlns:a16="http://schemas.microsoft.com/office/drawing/2014/main" id="{0490B140-5B63-4A6B-9A5B-44F99894A9B9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涙形 64">
                <a:extLst>
                  <a:ext uri="{FF2B5EF4-FFF2-40B4-BE49-F238E27FC236}">
                    <a16:creationId xmlns:a16="http://schemas.microsoft.com/office/drawing/2014/main" id="{D4FC723A-D38F-4018-A36F-E1A90D8AD6DD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台形 101">
                <a:extLst>
                  <a:ext uri="{FF2B5EF4-FFF2-40B4-BE49-F238E27FC236}">
                    <a16:creationId xmlns:a16="http://schemas.microsoft.com/office/drawing/2014/main" id="{F58830F1-CF82-4B5C-AEB5-041CAF5648BB}"/>
                  </a:ext>
                </a:extLst>
              </p:cNvPr>
              <p:cNvSpPr/>
              <p:nvPr/>
            </p:nvSpPr>
            <p:spPr bwMode="auto">
              <a:xfrm>
                <a:off x="4004548" y="5273682"/>
                <a:ext cx="1575563" cy="892133"/>
              </a:xfrm>
              <a:prstGeom prst="trapezoid">
                <a:avLst>
                  <a:gd name="adj" fmla="val 3429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片側の 2 つの角を丸めた四角形 513">
                <a:extLst>
                  <a:ext uri="{FF2B5EF4-FFF2-40B4-BE49-F238E27FC236}">
                    <a16:creationId xmlns:a16="http://schemas.microsoft.com/office/drawing/2014/main" id="{03669A99-570E-4BDC-B3BD-A4EE19E3F8F3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台形 103">
                <a:extLst>
                  <a:ext uri="{FF2B5EF4-FFF2-40B4-BE49-F238E27FC236}">
                    <a16:creationId xmlns:a16="http://schemas.microsoft.com/office/drawing/2014/main" id="{D3BC03AD-9449-4B62-B45D-71F73E6EC147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0DB70C1B-EBC3-41BF-BA97-AB1749697C71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ABC8E55A-AA73-44F0-AFF2-91D26BA03BBA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円/楕円 517">
                <a:extLst>
                  <a:ext uri="{FF2B5EF4-FFF2-40B4-BE49-F238E27FC236}">
                    <a16:creationId xmlns:a16="http://schemas.microsoft.com/office/drawing/2014/main" id="{59BA81B8-F6D5-47D5-8070-487DA88BFF5F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518">
                <a:extLst>
                  <a:ext uri="{FF2B5EF4-FFF2-40B4-BE49-F238E27FC236}">
                    <a16:creationId xmlns:a16="http://schemas.microsoft.com/office/drawing/2014/main" id="{ECEF549A-B02F-4F7A-9C7F-383A55C21D15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548">
                <a:extLst>
                  <a:ext uri="{FF2B5EF4-FFF2-40B4-BE49-F238E27FC236}">
                    <a16:creationId xmlns:a16="http://schemas.microsoft.com/office/drawing/2014/main" id="{A8E10EA7-A99A-499B-9DB7-DCDDAEC15FFF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月 550">
                <a:extLst>
                  <a:ext uri="{FF2B5EF4-FFF2-40B4-BE49-F238E27FC236}">
                    <a16:creationId xmlns:a16="http://schemas.microsoft.com/office/drawing/2014/main" id="{42485496-6A7B-4D00-9B3C-AF8FE1B3F039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0461FD4E-4416-4C37-A42F-7413B403EF11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131" name="角丸四角形 559">
                  <a:extLst>
                    <a:ext uri="{FF2B5EF4-FFF2-40B4-BE49-F238E27FC236}">
                      <a16:creationId xmlns:a16="http://schemas.microsoft.com/office/drawing/2014/main" id="{4A4B0C75-86D5-4A17-B0F7-0ABB9E44E90D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台形 441">
                  <a:extLst>
                    <a:ext uri="{FF2B5EF4-FFF2-40B4-BE49-F238E27FC236}">
                      <a16:creationId xmlns:a16="http://schemas.microsoft.com/office/drawing/2014/main" id="{901C6767-7B07-483D-9DD0-0830AD21DA3E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台形 441">
                  <a:extLst>
                    <a:ext uri="{FF2B5EF4-FFF2-40B4-BE49-F238E27FC236}">
                      <a16:creationId xmlns:a16="http://schemas.microsoft.com/office/drawing/2014/main" id="{CFD1732F-0C2C-4838-88FA-415CD7FA7F6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0842A5F5-A2CC-4FAD-82B1-013ABCB5F6E7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128" name="角丸四角形 559">
                  <a:extLst>
                    <a:ext uri="{FF2B5EF4-FFF2-40B4-BE49-F238E27FC236}">
                      <a16:creationId xmlns:a16="http://schemas.microsoft.com/office/drawing/2014/main" id="{E7315B37-2BE6-41E2-B593-4AC640399959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台形 441">
                  <a:extLst>
                    <a:ext uri="{FF2B5EF4-FFF2-40B4-BE49-F238E27FC236}">
                      <a16:creationId xmlns:a16="http://schemas.microsoft.com/office/drawing/2014/main" id="{E46AC77B-4E66-45E1-B272-ADF58DE18EAC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台形 441">
                  <a:extLst>
                    <a:ext uri="{FF2B5EF4-FFF2-40B4-BE49-F238E27FC236}">
                      <a16:creationId xmlns:a16="http://schemas.microsoft.com/office/drawing/2014/main" id="{6CF696B9-5976-4685-AAC5-52CF6D7FC2A3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B7FBA059-CF17-4124-8093-BF66960C8CF2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126" name="円/楕円 536">
                  <a:extLst>
                    <a:ext uri="{FF2B5EF4-FFF2-40B4-BE49-F238E27FC236}">
                      <a16:creationId xmlns:a16="http://schemas.microsoft.com/office/drawing/2014/main" id="{0B8EFB89-628A-4301-8276-F8B483C3AD00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円/楕円 537">
                  <a:extLst>
                    <a:ext uri="{FF2B5EF4-FFF2-40B4-BE49-F238E27FC236}">
                      <a16:creationId xmlns:a16="http://schemas.microsoft.com/office/drawing/2014/main" id="{229B65D3-F0DA-44B9-94E6-38E0C41B445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6434E123-FE07-4C4F-94AA-D2F42057FC28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124" name="円/楕円 534">
                  <a:extLst>
                    <a:ext uri="{FF2B5EF4-FFF2-40B4-BE49-F238E27FC236}">
                      <a16:creationId xmlns:a16="http://schemas.microsoft.com/office/drawing/2014/main" id="{E63BF559-7BE8-4C0C-8D3D-DFAF096D016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円/楕円 535">
                  <a:extLst>
                    <a:ext uri="{FF2B5EF4-FFF2-40B4-BE49-F238E27FC236}">
                      <a16:creationId xmlns:a16="http://schemas.microsoft.com/office/drawing/2014/main" id="{050B6913-D586-4531-9C5A-9F35730E7E6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5" name="円/楕円 525">
                <a:extLst>
                  <a:ext uri="{FF2B5EF4-FFF2-40B4-BE49-F238E27FC236}">
                    <a16:creationId xmlns:a16="http://schemas.microsoft.com/office/drawing/2014/main" id="{272E02A4-D81D-46E6-B2A5-8449137F1203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アーチ 115">
                <a:extLst>
                  <a:ext uri="{FF2B5EF4-FFF2-40B4-BE49-F238E27FC236}">
                    <a16:creationId xmlns:a16="http://schemas.microsoft.com/office/drawing/2014/main" id="{95D6E2EE-D632-43D9-B39F-5FBC1DEF8956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アーチ 116">
                <a:extLst>
                  <a:ext uri="{FF2B5EF4-FFF2-40B4-BE49-F238E27FC236}">
                    <a16:creationId xmlns:a16="http://schemas.microsoft.com/office/drawing/2014/main" id="{21D7B734-8DA8-42E5-8072-4EEBFBFEB272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72134BB4-DD13-494C-A703-32CF60FCDDF0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/楕円 607">
                <a:extLst>
                  <a:ext uri="{FF2B5EF4-FFF2-40B4-BE49-F238E27FC236}">
                    <a16:creationId xmlns:a16="http://schemas.microsoft.com/office/drawing/2014/main" id="{D374CE43-DF18-4386-ABF0-B3D4E6958091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円/楕円 609">
                <a:extLst>
                  <a:ext uri="{FF2B5EF4-FFF2-40B4-BE49-F238E27FC236}">
                    <a16:creationId xmlns:a16="http://schemas.microsoft.com/office/drawing/2014/main" id="{BB7C1E1B-0405-4F60-BE4F-69913FF2F606}"/>
                  </a:ext>
                </a:extLst>
              </p:cNvPr>
              <p:cNvSpPr/>
              <p:nvPr/>
            </p:nvSpPr>
            <p:spPr bwMode="auto">
              <a:xfrm>
                <a:off x="3893534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円/楕円 609">
                <a:extLst>
                  <a:ext uri="{FF2B5EF4-FFF2-40B4-BE49-F238E27FC236}">
                    <a16:creationId xmlns:a16="http://schemas.microsoft.com/office/drawing/2014/main" id="{0C941330-6CF9-4DBE-A362-108534549325}"/>
                  </a:ext>
                </a:extLst>
              </p:cNvPr>
              <p:cNvSpPr/>
              <p:nvPr/>
            </p:nvSpPr>
            <p:spPr bwMode="auto">
              <a:xfrm>
                <a:off x="5521166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円/楕円 532">
                <a:extLst>
                  <a:ext uri="{FF2B5EF4-FFF2-40B4-BE49-F238E27FC236}">
                    <a16:creationId xmlns:a16="http://schemas.microsoft.com/office/drawing/2014/main" id="{A81F1A35-4756-4B15-86B0-D4B6AEA6068C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円/楕円 533">
                <a:extLst>
                  <a:ext uri="{FF2B5EF4-FFF2-40B4-BE49-F238E27FC236}">
                    <a16:creationId xmlns:a16="http://schemas.microsoft.com/office/drawing/2014/main" id="{B6F0FB05-7AA0-42FA-AB6B-C5136882B90C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D3AF254-AF98-40B9-8D63-E8B1FE882927}"/>
                </a:ext>
              </a:extLst>
            </p:cNvPr>
            <p:cNvGrpSpPr/>
            <p:nvPr/>
          </p:nvGrpSpPr>
          <p:grpSpPr>
            <a:xfrm>
              <a:off x="1431699" y="646807"/>
              <a:ext cx="1054351" cy="1758709"/>
              <a:chOff x="7883" y="229293"/>
              <a:chExt cx="1304653" cy="2176224"/>
            </a:xfrm>
          </p:grpSpPr>
          <p:sp>
            <p:nvSpPr>
              <p:cNvPr id="52" name="涙形 64">
                <a:extLst>
                  <a:ext uri="{FF2B5EF4-FFF2-40B4-BE49-F238E27FC236}">
                    <a16:creationId xmlns:a16="http://schemas.microsoft.com/office/drawing/2014/main" id="{30E7AB18-B701-40EA-B301-636871829A72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5CB7079-0D6E-4392-9932-BEA2512652A8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74" name="フリーフォーム 295">
                  <a:extLst>
                    <a:ext uri="{FF2B5EF4-FFF2-40B4-BE49-F238E27FC236}">
                      <a16:creationId xmlns:a16="http://schemas.microsoft.com/office/drawing/2014/main" id="{2CBE2EF3-577E-4246-85A3-F2BA9EA65088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 296">
                  <a:extLst>
                    <a:ext uri="{FF2B5EF4-FFF2-40B4-BE49-F238E27FC236}">
                      <a16:creationId xmlns:a16="http://schemas.microsoft.com/office/drawing/2014/main" id="{0B9B4D4B-C126-4521-9B48-E463E525E845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片側の 2 つの角を丸めた四角形 298">
                <a:extLst>
                  <a:ext uri="{FF2B5EF4-FFF2-40B4-BE49-F238E27FC236}">
                    <a16:creationId xmlns:a16="http://schemas.microsoft.com/office/drawing/2014/main" id="{18740E46-F5AD-4435-958B-ABBBD56B69C4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涙形 64">
                <a:extLst>
                  <a:ext uri="{FF2B5EF4-FFF2-40B4-BE49-F238E27FC236}">
                    <a16:creationId xmlns:a16="http://schemas.microsoft.com/office/drawing/2014/main" id="{D9EB5DF9-3783-462B-8C98-81D0BD0B0690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304">
                <a:extLst>
                  <a:ext uri="{FF2B5EF4-FFF2-40B4-BE49-F238E27FC236}">
                    <a16:creationId xmlns:a16="http://schemas.microsoft.com/office/drawing/2014/main" id="{ED5109D5-F78C-4081-89A7-F951294A3BFA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305">
                <a:extLst>
                  <a:ext uri="{FF2B5EF4-FFF2-40B4-BE49-F238E27FC236}">
                    <a16:creationId xmlns:a16="http://schemas.microsoft.com/office/drawing/2014/main" id="{111927B3-E75B-4370-893D-34A06122DAF3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559">
                <a:extLst>
                  <a:ext uri="{FF2B5EF4-FFF2-40B4-BE49-F238E27FC236}">
                    <a16:creationId xmlns:a16="http://schemas.microsoft.com/office/drawing/2014/main" id="{B3CAD264-CDF3-41F7-A4E0-97CCABF7C263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台形 441">
                <a:extLst>
                  <a:ext uri="{FF2B5EF4-FFF2-40B4-BE49-F238E27FC236}">
                    <a16:creationId xmlns:a16="http://schemas.microsoft.com/office/drawing/2014/main" id="{9733034C-4525-473B-83EC-87E0D4B972AB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角丸四角形 559">
                <a:extLst>
                  <a:ext uri="{FF2B5EF4-FFF2-40B4-BE49-F238E27FC236}">
                    <a16:creationId xmlns:a16="http://schemas.microsoft.com/office/drawing/2014/main" id="{AA75CF62-D01A-4244-9D7A-4DCBA073C24A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台形 441">
                <a:extLst>
                  <a:ext uri="{FF2B5EF4-FFF2-40B4-BE49-F238E27FC236}">
                    <a16:creationId xmlns:a16="http://schemas.microsoft.com/office/drawing/2014/main" id="{691C5661-84DE-4E93-9800-7BDE3BAFDCEF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F71F3FD5-D4EA-494C-8BD7-8E5D344A2B0A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5F1294A-607A-4ED6-9706-A10096878E5E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2" name="円/楕円 342">
                  <a:extLst>
                    <a:ext uri="{FF2B5EF4-FFF2-40B4-BE49-F238E27FC236}">
                      <a16:creationId xmlns:a16="http://schemas.microsoft.com/office/drawing/2014/main" id="{CDCBDCED-9BF5-4838-8696-21E6B2ED404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/楕円 343">
                  <a:extLst>
                    <a:ext uri="{FF2B5EF4-FFF2-40B4-BE49-F238E27FC236}">
                      <a16:creationId xmlns:a16="http://schemas.microsoft.com/office/drawing/2014/main" id="{FF254A65-F271-414D-AF16-D6280FFAA718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A0713CE0-3E30-4CF5-82ED-B1F238DDDE5D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0" name="円/楕円 340">
                  <a:extLst>
                    <a:ext uri="{FF2B5EF4-FFF2-40B4-BE49-F238E27FC236}">
                      <a16:creationId xmlns:a16="http://schemas.microsoft.com/office/drawing/2014/main" id="{D1DA5B6C-4B3D-4F7E-AE8A-2E24C5A8E4D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341">
                  <a:extLst>
                    <a:ext uri="{FF2B5EF4-FFF2-40B4-BE49-F238E27FC236}">
                      <a16:creationId xmlns:a16="http://schemas.microsoft.com/office/drawing/2014/main" id="{C65CAB8A-5B8E-43B8-9C45-2E9556DD6B3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円/楕円 303">
                <a:extLst>
                  <a:ext uri="{FF2B5EF4-FFF2-40B4-BE49-F238E27FC236}">
                    <a16:creationId xmlns:a16="http://schemas.microsoft.com/office/drawing/2014/main" id="{771D685F-8D80-48D7-A014-EF29406710B8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アーチ 65">
                <a:extLst>
                  <a:ext uri="{FF2B5EF4-FFF2-40B4-BE49-F238E27FC236}">
                    <a16:creationId xmlns:a16="http://schemas.microsoft.com/office/drawing/2014/main" id="{077111C5-F727-4EE4-BDAC-8C3EC68C7F4C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アーチ 66">
                <a:extLst>
                  <a:ext uri="{FF2B5EF4-FFF2-40B4-BE49-F238E27FC236}">
                    <a16:creationId xmlns:a16="http://schemas.microsoft.com/office/drawing/2014/main" id="{B76EA5C5-1287-4E0C-9EB6-D0F30652FD6F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アーチ 67">
                <a:extLst>
                  <a:ext uri="{FF2B5EF4-FFF2-40B4-BE49-F238E27FC236}">
                    <a16:creationId xmlns:a16="http://schemas.microsoft.com/office/drawing/2014/main" id="{D2606119-D62B-432D-B623-345A7215D051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23311E8F-0A4D-4EC9-B865-56E87A15F77A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703AECD-7720-49AD-B04E-E2783E858A47}"/>
              </a:ext>
            </a:extLst>
          </p:cNvPr>
          <p:cNvSpPr txBox="1"/>
          <p:nvPr/>
        </p:nvSpPr>
        <p:spPr>
          <a:xfrm>
            <a:off x="2840517" y="835043"/>
            <a:ext cx="2954655" cy="82359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新型コロナウイルスの感染予防･拡散防止の為</a:t>
            </a:r>
            <a:r>
              <a:rPr lang="ja-JP" altLang="en-US" sz="60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しばらく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休業します</a:t>
            </a:r>
            <a:endParaRPr kumimoji="1" lang="ja-JP" altLang="en-US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CFC21702-9F7D-49F5-9413-A8515E092CCF}"/>
              </a:ext>
            </a:extLst>
          </p:cNvPr>
          <p:cNvGrpSpPr/>
          <p:nvPr/>
        </p:nvGrpSpPr>
        <p:grpSpPr>
          <a:xfrm>
            <a:off x="863715" y="6078125"/>
            <a:ext cx="1701745" cy="2827797"/>
            <a:chOff x="1441395" y="237570"/>
            <a:chExt cx="1304653" cy="2167947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31A17366-DC76-4F1F-8E07-DE4E6D4F6C9B}"/>
                </a:ext>
              </a:extLst>
            </p:cNvPr>
            <p:cNvGrpSpPr/>
            <p:nvPr/>
          </p:nvGrpSpPr>
          <p:grpSpPr>
            <a:xfrm flipH="1">
              <a:off x="1458116" y="1046254"/>
              <a:ext cx="325490" cy="314996"/>
              <a:chOff x="8960199" y="1517680"/>
              <a:chExt cx="219850" cy="212762"/>
            </a:xfrm>
          </p:grpSpPr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5AA97C9A-5D74-4E22-9F03-06EDED5BBD26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2E4CD743-2C0F-401F-BC2F-E4400BA6EEE4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36344F2-B865-477F-AE6E-0C160307B699}"/>
                </a:ext>
              </a:extLst>
            </p:cNvPr>
            <p:cNvGrpSpPr/>
            <p:nvPr/>
          </p:nvGrpSpPr>
          <p:grpSpPr>
            <a:xfrm>
              <a:off x="2386623" y="1046254"/>
              <a:ext cx="325490" cy="314996"/>
              <a:chOff x="8960199" y="1517680"/>
              <a:chExt cx="219850" cy="212762"/>
            </a:xfrm>
          </p:grpSpPr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019D26FE-B96F-4074-B6DE-577F88060EB4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DDC05DEA-F364-430B-B72B-6BB34035137D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涙形 64">
              <a:extLst>
                <a:ext uri="{FF2B5EF4-FFF2-40B4-BE49-F238E27FC236}">
                  <a16:creationId xmlns:a16="http://schemas.microsoft.com/office/drawing/2014/main" id="{125FF8AF-9573-4D05-BCCE-3D01A034748A}"/>
                </a:ext>
              </a:extLst>
            </p:cNvPr>
            <p:cNvSpPr/>
            <p:nvPr/>
          </p:nvSpPr>
          <p:spPr bwMode="auto">
            <a:xfrm>
              <a:off x="175813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295">
              <a:extLst>
                <a:ext uri="{FF2B5EF4-FFF2-40B4-BE49-F238E27FC236}">
                  <a16:creationId xmlns:a16="http://schemas.microsoft.com/office/drawing/2014/main" id="{CA40C63D-5ED5-45C3-8B65-ABC09ACA7DA4}"/>
                </a:ext>
              </a:extLst>
            </p:cNvPr>
            <p:cNvSpPr/>
            <p:nvPr/>
          </p:nvSpPr>
          <p:spPr bwMode="auto">
            <a:xfrm>
              <a:off x="1854077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296">
              <a:extLst>
                <a:ext uri="{FF2B5EF4-FFF2-40B4-BE49-F238E27FC236}">
                  <a16:creationId xmlns:a16="http://schemas.microsoft.com/office/drawing/2014/main" id="{B6815334-1DE1-49A2-A5C2-130F56DCC91E}"/>
                </a:ext>
              </a:extLst>
            </p:cNvPr>
            <p:cNvSpPr/>
            <p:nvPr/>
          </p:nvSpPr>
          <p:spPr bwMode="auto">
            <a:xfrm flipH="1">
              <a:off x="2093336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0D3F2AEA-3CF2-400D-B0E3-EA1CC78DC802}"/>
                </a:ext>
              </a:extLst>
            </p:cNvPr>
            <p:cNvSpPr/>
            <p:nvPr/>
          </p:nvSpPr>
          <p:spPr bwMode="auto">
            <a:xfrm>
              <a:off x="1610159" y="1562470"/>
              <a:ext cx="966354" cy="528606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片側の 2 つの角を丸めた四角形 298">
              <a:extLst>
                <a:ext uri="{FF2B5EF4-FFF2-40B4-BE49-F238E27FC236}">
                  <a16:creationId xmlns:a16="http://schemas.microsoft.com/office/drawing/2014/main" id="{6BB25C64-9424-42CB-8EC7-A361694C4A8D}"/>
                </a:ext>
              </a:extLst>
            </p:cNvPr>
            <p:cNvSpPr/>
            <p:nvPr/>
          </p:nvSpPr>
          <p:spPr bwMode="auto">
            <a:xfrm>
              <a:off x="17268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涙形 64">
              <a:extLst>
                <a:ext uri="{FF2B5EF4-FFF2-40B4-BE49-F238E27FC236}">
                  <a16:creationId xmlns:a16="http://schemas.microsoft.com/office/drawing/2014/main" id="{37DE6623-18C6-4990-BC85-691D178728FD}"/>
                </a:ext>
              </a:extLst>
            </p:cNvPr>
            <p:cNvSpPr/>
            <p:nvPr/>
          </p:nvSpPr>
          <p:spPr bwMode="auto">
            <a:xfrm flipH="1">
              <a:off x="2093337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片側の 2 つの角を丸めた四角形 300">
              <a:extLst>
                <a:ext uri="{FF2B5EF4-FFF2-40B4-BE49-F238E27FC236}">
                  <a16:creationId xmlns:a16="http://schemas.microsoft.com/office/drawing/2014/main" id="{B935EDFC-4F87-4ADF-8D21-71663EB622EC}"/>
                </a:ext>
              </a:extLst>
            </p:cNvPr>
            <p:cNvSpPr/>
            <p:nvPr/>
          </p:nvSpPr>
          <p:spPr bwMode="auto">
            <a:xfrm>
              <a:off x="1792135" y="1659216"/>
              <a:ext cx="599673" cy="4177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円/楕円 304">
              <a:extLst>
                <a:ext uri="{FF2B5EF4-FFF2-40B4-BE49-F238E27FC236}">
                  <a16:creationId xmlns:a16="http://schemas.microsoft.com/office/drawing/2014/main" id="{49CF1380-B8AE-4795-91AE-6B972352325C}"/>
                </a:ext>
              </a:extLst>
            </p:cNvPr>
            <p:cNvSpPr/>
            <p:nvPr/>
          </p:nvSpPr>
          <p:spPr bwMode="auto">
            <a:xfrm>
              <a:off x="1817592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305">
              <a:extLst>
                <a:ext uri="{FF2B5EF4-FFF2-40B4-BE49-F238E27FC236}">
                  <a16:creationId xmlns:a16="http://schemas.microsoft.com/office/drawing/2014/main" id="{9B7B43AA-6CF3-4D63-AB6A-FE3540F5A1CA}"/>
                </a:ext>
              </a:extLst>
            </p:cNvPr>
            <p:cNvSpPr/>
            <p:nvPr/>
          </p:nvSpPr>
          <p:spPr bwMode="auto">
            <a:xfrm>
              <a:off x="2302696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角丸四角形 559">
              <a:extLst>
                <a:ext uri="{FF2B5EF4-FFF2-40B4-BE49-F238E27FC236}">
                  <a16:creationId xmlns:a16="http://schemas.microsoft.com/office/drawing/2014/main" id="{ADD76F23-B529-421F-B0E8-90EB26CB2500}"/>
                </a:ext>
              </a:extLst>
            </p:cNvPr>
            <p:cNvSpPr/>
            <p:nvPr/>
          </p:nvSpPr>
          <p:spPr bwMode="auto">
            <a:xfrm rot="10085881">
              <a:off x="1940476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台形 441">
              <a:extLst>
                <a:ext uri="{FF2B5EF4-FFF2-40B4-BE49-F238E27FC236}">
                  <a16:creationId xmlns:a16="http://schemas.microsoft.com/office/drawing/2014/main" id="{96934605-AD94-4FDB-8DCD-7A05CD0C396C}"/>
                </a:ext>
              </a:extLst>
            </p:cNvPr>
            <p:cNvSpPr/>
            <p:nvPr/>
          </p:nvSpPr>
          <p:spPr bwMode="auto">
            <a:xfrm rot="9000000">
              <a:off x="1800976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559">
              <a:extLst>
                <a:ext uri="{FF2B5EF4-FFF2-40B4-BE49-F238E27FC236}">
                  <a16:creationId xmlns:a16="http://schemas.microsoft.com/office/drawing/2014/main" id="{B199B013-BBFD-4E70-B00B-4371D800885D}"/>
                </a:ext>
              </a:extLst>
            </p:cNvPr>
            <p:cNvSpPr/>
            <p:nvPr/>
          </p:nvSpPr>
          <p:spPr bwMode="auto">
            <a:xfrm rot="11514119" flipH="1">
              <a:off x="1937552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台形 441">
              <a:extLst>
                <a:ext uri="{FF2B5EF4-FFF2-40B4-BE49-F238E27FC236}">
                  <a16:creationId xmlns:a16="http://schemas.microsoft.com/office/drawing/2014/main" id="{C7C0879B-CA69-45B7-8819-EDD6E7731A3D}"/>
                </a:ext>
              </a:extLst>
            </p:cNvPr>
            <p:cNvSpPr/>
            <p:nvPr/>
          </p:nvSpPr>
          <p:spPr bwMode="auto">
            <a:xfrm rot="12600000" flipH="1">
              <a:off x="2123513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1D681BF2-942F-4B18-9FF6-A3E5DB3D434F}"/>
                </a:ext>
              </a:extLst>
            </p:cNvPr>
            <p:cNvGrpSpPr/>
            <p:nvPr/>
          </p:nvGrpSpPr>
          <p:grpSpPr>
            <a:xfrm flipH="1">
              <a:off x="2411941" y="749732"/>
              <a:ext cx="334107" cy="343848"/>
              <a:chOff x="8472560" y="1251585"/>
              <a:chExt cx="225670" cy="232250"/>
            </a:xfrm>
          </p:grpSpPr>
          <p:sp>
            <p:nvSpPr>
              <p:cNvPr id="74" name="円/楕円 342">
                <a:extLst>
                  <a:ext uri="{FF2B5EF4-FFF2-40B4-BE49-F238E27FC236}">
                    <a16:creationId xmlns:a16="http://schemas.microsoft.com/office/drawing/2014/main" id="{BCEF098C-BDD5-48A0-BD06-CC658C88CDA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343">
                <a:extLst>
                  <a:ext uri="{FF2B5EF4-FFF2-40B4-BE49-F238E27FC236}">
                    <a16:creationId xmlns:a16="http://schemas.microsoft.com/office/drawing/2014/main" id="{5A76D876-7AB8-41A6-9D38-77A3A9E81E75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EAA50566-8E42-4CCC-B681-70FDC78A63B5}"/>
                </a:ext>
              </a:extLst>
            </p:cNvPr>
            <p:cNvGrpSpPr/>
            <p:nvPr/>
          </p:nvGrpSpPr>
          <p:grpSpPr>
            <a:xfrm>
              <a:off x="1441395" y="749732"/>
              <a:ext cx="334107" cy="343848"/>
              <a:chOff x="8472560" y="1251585"/>
              <a:chExt cx="225670" cy="232250"/>
            </a:xfrm>
          </p:grpSpPr>
          <p:sp>
            <p:nvSpPr>
              <p:cNvPr id="72" name="円/楕円 340">
                <a:extLst>
                  <a:ext uri="{FF2B5EF4-FFF2-40B4-BE49-F238E27FC236}">
                    <a16:creationId xmlns:a16="http://schemas.microsoft.com/office/drawing/2014/main" id="{7DDD7C9F-0AAD-408D-8564-2003FC799AB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341">
                <a:extLst>
                  <a:ext uri="{FF2B5EF4-FFF2-40B4-BE49-F238E27FC236}">
                    <a16:creationId xmlns:a16="http://schemas.microsoft.com/office/drawing/2014/main" id="{0616C2FA-4051-43E8-9C33-5301225C147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円/楕円 303">
              <a:extLst>
                <a:ext uri="{FF2B5EF4-FFF2-40B4-BE49-F238E27FC236}">
                  <a16:creationId xmlns:a16="http://schemas.microsoft.com/office/drawing/2014/main" id="{74AD98C8-0338-40AC-9E07-220F738675E2}"/>
                </a:ext>
              </a:extLst>
            </p:cNvPr>
            <p:cNvSpPr/>
            <p:nvPr/>
          </p:nvSpPr>
          <p:spPr bwMode="auto">
            <a:xfrm>
              <a:off x="16104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62975A87-59A5-4B6F-B403-2990EF75ADBE}"/>
                </a:ext>
              </a:extLst>
            </p:cNvPr>
            <p:cNvSpPr/>
            <p:nvPr/>
          </p:nvSpPr>
          <p:spPr bwMode="auto">
            <a:xfrm>
              <a:off x="1500337" y="237570"/>
              <a:ext cx="1186001" cy="549962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アーチ 68">
              <a:extLst>
                <a:ext uri="{FF2B5EF4-FFF2-40B4-BE49-F238E27FC236}">
                  <a16:creationId xmlns:a16="http://schemas.microsoft.com/office/drawing/2014/main" id="{9FF45D2B-CDBD-4D68-BD94-88A609781668}"/>
                </a:ext>
              </a:extLst>
            </p:cNvPr>
            <p:cNvSpPr/>
            <p:nvPr/>
          </p:nvSpPr>
          <p:spPr bwMode="auto">
            <a:xfrm>
              <a:off x="19636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8593DA0A-0DC4-4B2F-8F4A-693F70E0470D}"/>
                </a:ext>
              </a:extLst>
            </p:cNvPr>
            <p:cNvSpPr/>
            <p:nvPr/>
          </p:nvSpPr>
          <p:spPr bwMode="auto">
            <a:xfrm>
              <a:off x="17014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アーチ 70">
              <a:extLst>
                <a:ext uri="{FF2B5EF4-FFF2-40B4-BE49-F238E27FC236}">
                  <a16:creationId xmlns:a16="http://schemas.microsoft.com/office/drawing/2014/main" id="{EC054EFB-C18A-4F57-960D-4CD120260732}"/>
                </a:ext>
              </a:extLst>
            </p:cNvPr>
            <p:cNvSpPr/>
            <p:nvPr/>
          </p:nvSpPr>
          <p:spPr bwMode="auto">
            <a:xfrm>
              <a:off x="21555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347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3FA600BF-1F0B-4CDF-B349-825322ACC402}"/>
              </a:ext>
            </a:extLst>
          </p:cNvPr>
          <p:cNvSpPr txBox="1"/>
          <p:nvPr/>
        </p:nvSpPr>
        <p:spPr>
          <a:xfrm>
            <a:off x="1" y="1847655"/>
            <a:ext cx="6858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</a:t>
            </a:r>
            <a:endParaRPr lang="en-US" altLang="ja-JP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感染予防･拡散防止の為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517C7DA2-AFAF-4329-A394-D075309163BE}"/>
              </a:ext>
            </a:extLst>
          </p:cNvPr>
          <p:cNvSpPr txBox="1"/>
          <p:nvPr/>
        </p:nvSpPr>
        <p:spPr>
          <a:xfrm>
            <a:off x="0" y="3485224"/>
            <a:ext cx="68580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</a:t>
            </a:r>
            <a:endParaRPr kumimoji="1" lang="en-US" altLang="ja-JP" sz="1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休業中</a:t>
            </a:r>
            <a:endParaRPr kumimoji="1" lang="ja-JP" altLang="en-US" sz="9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73815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popa78_新型コロナウイルスのため臨時休業</dc:title>
  <dc:subject>popa78_新型コロナウイルスのため臨時休業</dc:subject>
  <dc:creator>でじけろお</dc:creator>
  <cp:lastModifiedBy/>
  <cp:revision>1</cp:revision>
  <dcterms:created xsi:type="dcterms:W3CDTF">2014-12-04T06:28:15Z</dcterms:created>
  <dcterms:modified xsi:type="dcterms:W3CDTF">2020-02-28T00:57:09Z</dcterms:modified>
  <cp:version>1</cp:version>
</cp:coreProperties>
</file>